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89" r:id="rId17"/>
    <p:sldId id="490" r:id="rId18"/>
    <p:sldId id="491" r:id="rId19"/>
    <p:sldId id="492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64" r:id="rId32"/>
    <p:sldId id="416" r:id="rId33"/>
    <p:sldId id="400" r:id="rId34"/>
    <p:sldId id="399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AJAX Concepts" id="{8A63B03A-A79A-49E0-A7D1-879E8FBDDFB7}">
          <p14:sldIdLst>
            <p14:sldId id="467"/>
            <p14:sldId id="468"/>
          </p14:sldIdLst>
        </p14:section>
        <p14:section name="XMLHttpRequest" id="{AED85D95-8A23-423B-841D-A0C15F8B2F1D}">
          <p14:sldIdLst>
            <p14:sldId id="469"/>
            <p14:sldId id="470"/>
          </p14:sldIdLst>
        </p14:section>
        <p14:section name="jQuery AJAX" id="{5AFF0998-53F1-4CA1-9D6E-2D1BD93C283E}">
          <p14:sldIdLst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Firebase" id="{7264B60D-7D08-44F5-B2DB-8C0F3224B4F3}">
          <p14:sldIdLst>
            <p14:sldId id="489"/>
            <p14:sldId id="490"/>
            <p14:sldId id="491"/>
            <p14:sldId id="492"/>
          </p14:sldIdLst>
        </p14:section>
        <p14:section name="AJAX - Examples" id="{DCFAA18A-8507-4F6A-BA7F-CBA8495EBCBB}">
          <p14:sldIdLst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0" d="100"/>
          <a:sy n="80" d="100"/>
        </p:scale>
        <p:origin x="58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2.png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11890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AJAX Concepts, </a:t>
            </a:r>
            <a:r>
              <a:rPr lang="en-US" noProof="1"/>
              <a:t>XMLHttpRequest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2859" y="3731659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36524" y="3228536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Front-End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C0249-7131-4591-83D2-B1DE9F5B7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277" y="4483164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E9EABF-03CA-4F20-87DC-7E8A8F8BA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808091" y="37871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313ED02-75C3-4646-BCAA-50AE2E343BB2}"/>
              </a:ext>
            </a:extLst>
          </p:cNvPr>
          <p:cNvSpPr/>
          <p:nvPr/>
        </p:nvSpPr>
        <p:spPr>
          <a:xfrm rot="159660">
            <a:off x="8090136" y="3692671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Back-End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DD737-F437-41AC-97F0-C77975B7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219200"/>
            <a:ext cx="2845821" cy="2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30338-CA54-4686-AAB2-C31EE2AE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1363479"/>
          </a:xfrm>
        </p:spPr>
        <p:txBody>
          <a:bodyPr>
            <a:normAutofit/>
          </a:bodyPr>
          <a:lstStyle/>
          <a:p>
            <a:r>
              <a:rPr lang="en-US" sz="2800" dirty="0"/>
              <a:t>A web application always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Front-End part </a:t>
            </a:r>
            <a:r>
              <a:rPr lang="en-US" sz="2800" dirty="0"/>
              <a:t>and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Back-End part.</a:t>
            </a:r>
            <a:endParaRPr lang="en-US" sz="2800" dirty="0"/>
          </a:p>
          <a:p>
            <a:pPr lvl="1"/>
            <a:r>
              <a:rPr lang="en-US" sz="2800" dirty="0"/>
              <a:t>Each side may be simulated depending on the application.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9E72D2-B393-450D-99DE-3670C869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2BB6C13-2F68-4DD0-B409-05635088A453}"/>
              </a:ext>
            </a:extLst>
          </p:cNvPr>
          <p:cNvSpPr txBox="1">
            <a:spLocks/>
          </p:cNvSpPr>
          <p:nvPr/>
        </p:nvSpPr>
        <p:spPr>
          <a:xfrm>
            <a:off x="202143" y="2667000"/>
            <a:ext cx="6501870" cy="3954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sz="2800" noProof="1"/>
              <a:t> </a:t>
            </a:r>
            <a:r>
              <a:rPr lang="en-US" sz="2800" dirty="0"/>
              <a:t>helps simulate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Back-End</a:t>
            </a:r>
            <a:r>
              <a:rPr lang="en-US" sz="2800" dirty="0"/>
              <a:t> part of an application.</a:t>
            </a:r>
          </a:p>
          <a:p>
            <a:pPr lvl="1"/>
            <a:r>
              <a:rPr lang="en-US" sz="2800" dirty="0"/>
              <a:t>Offers a back-end platform which you can consume.</a:t>
            </a:r>
          </a:p>
          <a:p>
            <a:pPr lvl="1"/>
            <a:r>
              <a:rPr lang="en-US" sz="2800" dirty="0"/>
              <a:t>Offers a data storage service.</a:t>
            </a:r>
          </a:p>
          <a:p>
            <a:pPr lvl="1"/>
            <a:r>
              <a:rPr lang="en-US" sz="2800" dirty="0"/>
              <a:t>Offers implemented functionality and security.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09F98-1CA6-472E-973A-0082CAA9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7" y="4342939"/>
            <a:ext cx="4885762" cy="207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DA09F-3BB3-4DD7-8250-596A8791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1332345"/>
            <a:ext cx="1176337" cy="1176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2F66D-0711-44AF-81CA-FB638DC7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12" y="2515061"/>
            <a:ext cx="1447800" cy="1419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AA5F45-E1F9-40BA-BCE6-2455C61C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308" y="2515061"/>
            <a:ext cx="1445908" cy="14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4F4C-D86E-43A5-8DA2-AE93FF0F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E894-D714-4F36-BCEA-1236058C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01" y="1151121"/>
            <a:ext cx="11804822" cy="5373881"/>
          </a:xfrm>
        </p:spPr>
        <p:txBody>
          <a:bodyPr/>
          <a:lstStyle/>
          <a:p>
            <a:r>
              <a:rPr lang="en-US" dirty="0"/>
              <a:t>Firebase is a mobile and web application development platform.</a:t>
            </a:r>
          </a:p>
          <a:p>
            <a:r>
              <a:rPr lang="en-US" dirty="0"/>
              <a:t>Offers many services that make application development smooth and easy: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Cloud Messaging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Database &amp; Storage</a:t>
            </a:r>
          </a:p>
          <a:p>
            <a:pPr lvl="1"/>
            <a:r>
              <a:rPr lang="en-US" dirty="0"/>
              <a:t>Hosting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65E97F-CEF4-4F5C-9EE4-068C2BE3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AA293-46B9-46B5-A79E-73A8D7E1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5725"/>
            <a:ext cx="6651695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9736E7-AE1E-42BB-B9ED-DFB5C93B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0" y="2971800"/>
            <a:ext cx="1888609" cy="17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Demo. Firebase Playground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99" y="762000"/>
            <a:ext cx="3524026" cy="3637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F5075E-BD6F-4C72-8769-2B24B330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011">
            <a:off x="1894798" y="1437927"/>
            <a:ext cx="2285714" cy="228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33B6A-0517-4EB5-B8C0-672AFD7F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7267">
            <a:off x="7988549" y="1566747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69BBA6B-AD64-4257-A636-3A2BDD2B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744488"/>
                  </p:ext>
                </p:extLst>
              </p:nvPr>
            </p:nvGraphicFramePr>
            <p:xfrm>
              <a:off x="760810" y="1371599"/>
              <a:ext cx="3962003" cy="2229207"/>
            </p:xfrm>
            <a:graphic>
              <a:graphicData uri="http://schemas.microsoft.com/office/powerpoint/2016/slidezoom">
                <pslz:sldZm>
                  <pslz:sldZmObj sldId="469" cId="3892571748">
                    <pslz:zmPr id="{C7433F01-13C4-40C3-9F16-75E4D80140B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69BBA6B-AD64-4257-A636-3A2BDD2B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810" y="1371599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D41E71C-F576-4041-A4ED-91D9EBC636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82965"/>
                  </p:ext>
                </p:extLst>
              </p:nvPr>
            </p:nvGraphicFramePr>
            <p:xfrm>
              <a:off x="7466012" y="1371600"/>
              <a:ext cx="3962003" cy="2229207"/>
            </p:xfrm>
            <a:graphic>
              <a:graphicData uri="http://schemas.microsoft.com/office/powerpoint/2016/slidezoom">
                <pslz:sldZm>
                  <pslz:sldZmObj sldId="471" cId="8897495">
                    <pslz:zmPr id="{53108B6A-5C3A-4767-9474-7697C562308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D41E71C-F576-4041-A4ED-91D9EBC63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6012" y="1371600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ECD5705-64AF-4D56-AC50-139154DB1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5233576"/>
                  </p:ext>
                </p:extLst>
              </p:nvPr>
            </p:nvGraphicFramePr>
            <p:xfrm>
              <a:off x="760810" y="3762552"/>
              <a:ext cx="3962003" cy="2229207"/>
            </p:xfrm>
            <a:graphic>
              <a:graphicData uri="http://schemas.microsoft.com/office/powerpoint/2016/slidezoom">
                <pslz:sldZm>
                  <pslz:sldZmObj sldId="489" cId="519190524">
                    <pslz:zmPr id="{05D79C22-A0ED-442D-8329-C33BEEFE85A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ECD5705-64AF-4D56-AC50-139154DB1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810" y="3762552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A3A218A-ECA0-468F-A809-F0A5C98ECD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695507"/>
                  </p:ext>
                </p:extLst>
              </p:nvPr>
            </p:nvGraphicFramePr>
            <p:xfrm>
              <a:off x="7466012" y="3762552"/>
              <a:ext cx="3962003" cy="2229207"/>
            </p:xfrm>
            <a:graphic>
              <a:graphicData uri="http://schemas.microsoft.com/office/powerpoint/2016/slidezoom">
                <pslz:sldZm>
                  <pslz:sldZmObj sldId="478" cId="2441839128">
                    <pslz:zmPr id="{1FB525B3-25F8-4000-98F2-9D9012983BE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A3A218A-ECA0-468F-A809-F0A5C98EC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6012" y="3762552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deleteContact.bind(this, key)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105896" y="5449112"/>
            <a:ext cx="3789116" cy="1143000"/>
          </a:xfrm>
          <a:prstGeom prst="wedgeRoundRectCallout">
            <a:avLst>
              <a:gd name="adj1" fmla="val -59148"/>
              <a:gd name="adj2" fmla="val -54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03270" y="1219200"/>
            <a:ext cx="3789116" cy="1447800"/>
          </a:xfrm>
          <a:prstGeom prst="wedgeRoundRectCallout">
            <a:avLst>
              <a:gd name="adj1" fmla="val -67620"/>
              <a:gd name="adj2" fmla="val -13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correct contact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2800" noProof="1">
                <a:solidFill>
                  <a:srgbClr val="FFFFFF"/>
                </a:solidFill>
              </a:rPr>
              <a:t>will come as parameter (due to binding)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/>
          </a:bodyPr>
          <a:lstStyle/>
          <a:p>
            <a:r>
              <a:rPr lang="en-US" sz="3000" dirty="0"/>
              <a:t>AJAX sends asynchronous HTTP requests from JS</a:t>
            </a:r>
          </a:p>
          <a:p>
            <a:r>
              <a:rPr lang="en-US" sz="30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266" y="3581400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6AF1495-0FB8-4383-B373-12F115B3E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028" y="2623652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for Front-End – AJAX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https://softuni.bg/courses/javascript-for-front-end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408</TotalTime>
  <Words>1678</Words>
  <Application>Microsoft Office PowerPoint</Application>
  <PresentationFormat>Custom</PresentationFormat>
  <Paragraphs>282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Firebase</vt:lpstr>
      <vt:lpstr>Introduction to Firebase</vt:lpstr>
      <vt:lpstr>Introduction to Firebase</vt:lpstr>
      <vt:lpstr>Firebase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Summary</vt:lpstr>
      <vt:lpstr>JavaScript for Front-End – AJAX Intro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158</cp:revision>
  <dcterms:created xsi:type="dcterms:W3CDTF">2014-01-02T17:00:34Z</dcterms:created>
  <dcterms:modified xsi:type="dcterms:W3CDTF">2017-11-17T11:09:42Z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